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"/>
  </p:notesMasterIdLst>
  <p:sldIdLst>
    <p:sldId id="329" r:id="rId2"/>
    <p:sldId id="296" r:id="rId3"/>
    <p:sldId id="289" r:id="rId4"/>
    <p:sldId id="265" r:id="rId5"/>
    <p:sldId id="313" r:id="rId6"/>
    <p:sldId id="287" r:id="rId7"/>
    <p:sldId id="316" r:id="rId8"/>
    <p:sldId id="314" r:id="rId9"/>
    <p:sldId id="325" r:id="rId10"/>
    <p:sldId id="317" r:id="rId11"/>
    <p:sldId id="318" r:id="rId12"/>
    <p:sldId id="326" r:id="rId13"/>
    <p:sldId id="320" r:id="rId14"/>
    <p:sldId id="321" r:id="rId15"/>
    <p:sldId id="322" r:id="rId16"/>
    <p:sldId id="294" r:id="rId17"/>
    <p:sldId id="327" r:id="rId18"/>
    <p:sldId id="31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DD6"/>
    <a:srgbClr val="891549"/>
    <a:srgbClr val="CC0066"/>
    <a:srgbClr val="EE8EB9"/>
    <a:srgbClr val="4C0C29"/>
    <a:srgbClr val="32081B"/>
    <a:srgbClr val="F200F2"/>
    <a:srgbClr val="D78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94660"/>
  </p:normalViewPr>
  <p:slideViewPr>
    <p:cSldViewPr>
      <p:cViewPr varScale="1">
        <p:scale>
          <a:sx n="69" d="100"/>
          <a:sy n="69" d="100"/>
        </p:scale>
        <p:origin x="70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1BC3C-86AE-4197-AED4-B8D0057F869D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19B06-893F-430B-82A1-81BF1E5184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0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ar: 12 Points 6">
            <a:extLst>
              <a:ext uri="{FF2B5EF4-FFF2-40B4-BE49-F238E27FC236}">
                <a16:creationId xmlns:a16="http://schemas.microsoft.com/office/drawing/2014/main" id="{5BEF6D58-E634-4C60-9C77-32E7F2653D82}"/>
              </a:ext>
            </a:extLst>
          </p:cNvPr>
          <p:cNvSpPr/>
          <p:nvPr/>
        </p:nvSpPr>
        <p:spPr>
          <a:xfrm>
            <a:off x="5181600" y="563426"/>
            <a:ext cx="2152652" cy="2022202"/>
          </a:xfrm>
          <a:prstGeom prst="star12">
            <a:avLst>
              <a:gd name="adj" fmla="val 1212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05C6A9-4982-49B4-A1B3-D87C4C821EFE}"/>
              </a:ext>
            </a:extLst>
          </p:cNvPr>
          <p:cNvSpPr/>
          <p:nvPr/>
        </p:nvSpPr>
        <p:spPr>
          <a:xfrm>
            <a:off x="1164374" y="1184002"/>
            <a:ext cx="2925801" cy="1200329"/>
          </a:xfrm>
          <a:prstGeom prst="rect">
            <a:avLst/>
          </a:prstGeom>
        </p:spPr>
        <p:txBody>
          <a:bodyPr wrap="none">
            <a:spAutoFit/>
            <a:scene3d>
              <a:camera prst="perspectiveAbove"/>
              <a:lightRig rig="threePt" dir="t"/>
            </a:scene3d>
            <a:sp3d extrusionH="133350" contourW="12700">
              <a:bevelT w="165100" h="368300"/>
              <a:extrusionClr>
                <a:srgbClr val="CC0066"/>
              </a:extrusionClr>
              <a:contourClr>
                <a:schemeClr val="bg2"/>
              </a:contourClr>
            </a:sp3d>
          </a:bodyPr>
          <a:lstStyle/>
          <a:p>
            <a:r>
              <a:rPr lang="en-US" sz="7200" dirty="0">
                <a:solidFill>
                  <a:srgbClr val="EE8EB9"/>
                </a:solidFill>
                <a:latin typeface="Ravie" panose="04040805050809020602" pitchFamily="82" charset="0"/>
              </a:rPr>
              <a:t>Good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8FBAC-3799-4FC2-9AAF-888CEED709FD}"/>
              </a:ext>
            </a:extLst>
          </p:cNvPr>
          <p:cNvSpPr/>
          <p:nvPr/>
        </p:nvSpPr>
        <p:spPr>
          <a:xfrm>
            <a:off x="381000" y="2631802"/>
            <a:ext cx="5219699" cy="1200329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 w="0" h="514350" prst="convex"/>
          </a:sp3d>
        </p:spPr>
        <p:txBody>
          <a:bodyPr wrap="none">
            <a:spAutoFit/>
            <a:sp3d>
              <a:bevelT w="171450" h="368300"/>
            </a:sp3d>
          </a:bodyPr>
          <a:lstStyle/>
          <a:p>
            <a:r>
              <a:rPr lang="en-US" sz="7200" dirty="0">
                <a:solidFill>
                  <a:srgbClr val="92D050"/>
                </a:solidFill>
                <a:latin typeface="Ravie" panose="04040805050809020602" pitchFamily="82" charset="0"/>
              </a:rPr>
              <a:t>morning</a:t>
            </a: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AAE66AFE-8800-4C41-8CB7-B07EAF2BFF55}"/>
              </a:ext>
            </a:extLst>
          </p:cNvPr>
          <p:cNvSpPr/>
          <p:nvPr/>
        </p:nvSpPr>
        <p:spPr>
          <a:xfrm>
            <a:off x="5857876" y="1193527"/>
            <a:ext cx="800099" cy="762000"/>
          </a:xfrm>
          <a:prstGeom prst="smileyFace">
            <a:avLst/>
          </a:prstGeom>
          <a:solidFill>
            <a:srgbClr val="FFC000"/>
          </a:solidFill>
          <a:ln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1A7EEBE-AE71-4647-A82A-B538FF0637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4AEFD7-58A3-422B-8993-4175A728697F}"/>
              </a:ext>
            </a:extLst>
          </p:cNvPr>
          <p:cNvSpPr/>
          <p:nvPr/>
        </p:nvSpPr>
        <p:spPr>
          <a:xfrm>
            <a:off x="4886326" y="4079602"/>
            <a:ext cx="714373" cy="644798"/>
          </a:xfrm>
          <a:prstGeom prst="ellipse">
            <a:avLst/>
          </a:prstGeom>
          <a:solidFill>
            <a:srgbClr val="92D050">
              <a:alpha val="42000"/>
            </a:srgbClr>
          </a:solidFill>
          <a:ln>
            <a:noFill/>
          </a:ln>
          <a:effectLst>
            <a:glow rad="228600">
              <a:schemeClr val="accent3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6CD8AE-D35C-4A91-8351-A27AB191581F}"/>
              </a:ext>
            </a:extLst>
          </p:cNvPr>
          <p:cNvSpPr/>
          <p:nvPr/>
        </p:nvSpPr>
        <p:spPr>
          <a:xfrm>
            <a:off x="4090175" y="4562116"/>
            <a:ext cx="1015225" cy="908034"/>
          </a:xfrm>
          <a:prstGeom prst="ellipse">
            <a:avLst/>
          </a:prstGeom>
          <a:solidFill>
            <a:srgbClr val="F5BDD6">
              <a:alpha val="42000"/>
            </a:srgbClr>
          </a:solidFill>
          <a:ln>
            <a:noFill/>
          </a:ln>
          <a:effectLst>
            <a:glow rad="139700">
              <a:schemeClr val="bg2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1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5" grpId="0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38172-B55B-4E24-976A-A4F1E483530E}"/>
              </a:ext>
            </a:extLst>
          </p:cNvPr>
          <p:cNvCxnSpPr>
            <a:cxnSpLocks/>
          </p:cNvCxnSpPr>
          <p:nvPr/>
        </p:nvCxnSpPr>
        <p:spPr>
          <a:xfrm>
            <a:off x="0" y="1132691"/>
            <a:ext cx="12192000" cy="1003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5E610C8A-8BEF-49D4-9C2B-81F9BCD082C5}"/>
              </a:ext>
            </a:extLst>
          </p:cNvPr>
          <p:cNvSpPr/>
          <p:nvPr/>
        </p:nvSpPr>
        <p:spPr>
          <a:xfrm>
            <a:off x="4257677" y="3281338"/>
            <a:ext cx="978408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015787-5B61-44EF-9180-9E8979CF8665}"/>
              </a:ext>
            </a:extLst>
          </p:cNvPr>
          <p:cNvSpPr txBox="1"/>
          <p:nvPr/>
        </p:nvSpPr>
        <p:spPr>
          <a:xfrm>
            <a:off x="609600" y="398896"/>
            <a:ext cx="753537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say. Trace in the air.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853316-FD77-474A-BBA6-2AA71B69F157}"/>
              </a:ext>
            </a:extLst>
          </p:cNvPr>
          <p:cNvSpPr txBox="1"/>
          <p:nvPr/>
        </p:nvSpPr>
        <p:spPr>
          <a:xfrm>
            <a:off x="838200" y="715134"/>
            <a:ext cx="3725374" cy="53860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h="908050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r>
              <a:rPr lang="en-US" sz="3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A756A-1A27-4401-BDC7-78D7362786FE}"/>
              </a:ext>
            </a:extLst>
          </p:cNvPr>
          <p:cNvSpPr txBox="1"/>
          <p:nvPr/>
        </p:nvSpPr>
        <p:spPr>
          <a:xfrm>
            <a:off x="6082145" y="722061"/>
            <a:ext cx="3581400" cy="538609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84150" h="1543050"/>
          </a:sp3d>
        </p:spPr>
        <p:txBody>
          <a:bodyPr wrap="square" rtlCol="0">
            <a:spAutoFit/>
          </a:bodyPr>
          <a:lstStyle/>
          <a:p>
            <a:r>
              <a:rPr lang="en-US" sz="34400" b="1" dirty="0">
                <a:ln w="28575">
                  <a:solidFill>
                    <a:schemeClr val="tx1"/>
                  </a:solidFill>
                  <a:prstDash val="dash"/>
                </a:ln>
                <a:noFill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01888F81-5047-4430-95FF-C6C725F735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675AE7-91ED-429C-AA03-968FFD39FDA5}"/>
              </a:ext>
            </a:extLst>
          </p:cNvPr>
          <p:cNvSpPr txBox="1"/>
          <p:nvPr/>
        </p:nvSpPr>
        <p:spPr>
          <a:xfrm>
            <a:off x="381000" y="419110"/>
            <a:ext cx="755771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say. Trace in the air.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C63CEB-C195-4488-B573-22E921C9D716}"/>
              </a:ext>
            </a:extLst>
          </p:cNvPr>
          <p:cNvCxnSpPr>
            <a:cxnSpLocks/>
          </p:cNvCxnSpPr>
          <p:nvPr/>
        </p:nvCxnSpPr>
        <p:spPr>
          <a:xfrm>
            <a:off x="37531" y="1117293"/>
            <a:ext cx="12154469" cy="541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CE631E5-2683-4878-94C5-D72C8D952842}"/>
              </a:ext>
            </a:extLst>
          </p:cNvPr>
          <p:cNvSpPr/>
          <p:nvPr/>
        </p:nvSpPr>
        <p:spPr>
          <a:xfrm>
            <a:off x="4892014" y="3553717"/>
            <a:ext cx="978408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76222-114C-4F46-873C-25588A95B61B}"/>
              </a:ext>
            </a:extLst>
          </p:cNvPr>
          <p:cNvSpPr txBox="1"/>
          <p:nvPr/>
        </p:nvSpPr>
        <p:spPr>
          <a:xfrm>
            <a:off x="990600" y="991004"/>
            <a:ext cx="2743200" cy="53860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1054100" extrusionH="57150">
              <a:bevelT h="25400" prst="softRound"/>
            </a:sp3d>
          </a:bodyPr>
          <a:lstStyle/>
          <a:p>
            <a:r>
              <a:rPr lang="en-US" sz="344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B3B7F-03F3-425B-BDC5-267AD91984C3}"/>
              </a:ext>
            </a:extLst>
          </p:cNvPr>
          <p:cNvSpPr txBox="1"/>
          <p:nvPr/>
        </p:nvSpPr>
        <p:spPr>
          <a:xfrm>
            <a:off x="990600" y="1065441"/>
            <a:ext cx="3901414" cy="53860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1054100" extrusionH="57150">
              <a:bevelT h="25400" prst="softRound"/>
            </a:sp3d>
          </a:bodyPr>
          <a:lstStyle/>
          <a:p>
            <a:r>
              <a:rPr lang="en-US" sz="34400" b="1" dirty="0">
                <a:solidFill>
                  <a:srgbClr val="8915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6F920-E41B-46EA-88ED-F5D1352E5A06}"/>
              </a:ext>
            </a:extLst>
          </p:cNvPr>
          <p:cNvSpPr txBox="1"/>
          <p:nvPr/>
        </p:nvSpPr>
        <p:spPr>
          <a:xfrm>
            <a:off x="6848133" y="860672"/>
            <a:ext cx="3438867" cy="538609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319DCE49-0194-4458-B4F4-F9ECAB0F0B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F3EC8EA6-021B-4891-9305-16F2AF155A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86211"/>
              </p:ext>
            </p:extLst>
          </p:nvPr>
        </p:nvGraphicFramePr>
        <p:xfrm>
          <a:off x="10058400" y="457200"/>
          <a:ext cx="161304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Packager Shell Object" showAsIcon="1" r:id="rId3" imgW="993600" imgH="440280" progId="Package">
                  <p:embed/>
                </p:oleObj>
              </mc:Choice>
              <mc:Fallback>
                <p:oleObj name="Packager Shell Object" showAsIcon="1" r:id="rId3" imgW="993600" imgH="440280" progId="Package">
                  <p:embed/>
                  <p:pic>
                    <p:nvPicPr>
                      <p:cNvPr id="2" name="Object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F3EC8EA6-021B-4891-9305-16F2AF155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058400" y="457200"/>
                        <a:ext cx="1613045" cy="1143000"/>
                      </a:xfrm>
                      <a:prstGeom prst="rect">
                        <a:avLst/>
                      </a:prstGeom>
                      <a:solidFill>
                        <a:srgbClr val="EE8EB9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861FCDC-9241-49C1-AC5A-E366F9FF22E5}"/>
              </a:ext>
            </a:extLst>
          </p:cNvPr>
          <p:cNvSpPr txBox="1"/>
          <p:nvPr/>
        </p:nvSpPr>
        <p:spPr>
          <a:xfrm>
            <a:off x="3382727" y="440140"/>
            <a:ext cx="4628190" cy="9233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at page 5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786103-D63C-4812-AC57-AC6E70A71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93" y="1510145"/>
            <a:ext cx="3932710" cy="456149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4F93A-C223-4F81-AFEF-673765560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10145"/>
            <a:ext cx="4114799" cy="4561490"/>
          </a:xfrm>
          <a:prstGeom prst="rect">
            <a:avLst/>
          </a:prstGeom>
          <a:solidFill>
            <a:schemeClr val="accent2"/>
          </a:solidFill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BC17585C-C936-442C-BFEA-88DDEE1EAC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550BFE5-1CCE-432F-A2A3-37DA0C2DA4BD}"/>
              </a:ext>
            </a:extLst>
          </p:cNvPr>
          <p:cNvSpPr txBox="1"/>
          <p:nvPr/>
        </p:nvSpPr>
        <p:spPr>
          <a:xfrm>
            <a:off x="8767449" y="4341881"/>
            <a:ext cx="1496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69340C-813E-4DC3-99FF-24E46259C045}"/>
              </a:ext>
            </a:extLst>
          </p:cNvPr>
          <p:cNvSpPr/>
          <p:nvPr/>
        </p:nvSpPr>
        <p:spPr>
          <a:xfrm>
            <a:off x="609600" y="593829"/>
            <a:ext cx="639790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>
              <a:defRPr/>
            </a:pPr>
            <a:r>
              <a:rPr lang="en-US" sz="4000" b="1" kern="0" dirty="0">
                <a:ln/>
                <a:solidFill>
                  <a:srgbClr val="CC0066"/>
                </a:solidFill>
                <a:effectLst/>
                <a:latin typeface="Times New Roman" pitchFamily="18" charset="0"/>
                <a:cs typeface="Times New Roman" pitchFamily="18" charset="0"/>
              </a:rPr>
              <a:t>Loud</a:t>
            </a:r>
            <a:r>
              <a:rPr lang="en-US" sz="4000" b="1" kern="0" dirty="0">
                <a:ln/>
                <a:solidFill>
                  <a:srgbClr val="CC0066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reading by the teacher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95DEAEC-8C0B-4A13-84DC-B9BD5FC17F48}"/>
              </a:ext>
            </a:extLst>
          </p:cNvPr>
          <p:cNvGrpSpPr/>
          <p:nvPr/>
        </p:nvGrpSpPr>
        <p:grpSpPr>
          <a:xfrm>
            <a:off x="1397918" y="1690849"/>
            <a:ext cx="9712097" cy="4760908"/>
            <a:chOff x="1133834" y="1722718"/>
            <a:chExt cx="9712097" cy="4760908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1F6A2D-BAA2-4AAD-9831-C17947DE32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3834" y="1736035"/>
              <a:ext cx="9706444" cy="4820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833812-6537-4202-A957-4BAD1C0C7E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452" y="6406575"/>
              <a:ext cx="9684479" cy="770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3B008F8-E34A-4868-A14F-5B409FC9E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452" y="4120274"/>
              <a:ext cx="9641896" cy="1176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9F91DDB-AF98-4A3A-9ACC-04FF82716117}"/>
                </a:ext>
              </a:extLst>
            </p:cNvPr>
            <p:cNvCxnSpPr>
              <a:cxnSpLocks/>
            </p:cNvCxnSpPr>
            <p:nvPr/>
          </p:nvCxnSpPr>
          <p:spPr>
            <a:xfrm>
              <a:off x="4097709" y="1758153"/>
              <a:ext cx="50889" cy="46869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6E75EEA-242D-49F2-9F57-0010B8900F35}"/>
                </a:ext>
              </a:extLst>
            </p:cNvPr>
            <p:cNvCxnSpPr>
              <a:cxnSpLocks/>
            </p:cNvCxnSpPr>
            <p:nvPr/>
          </p:nvCxnSpPr>
          <p:spPr>
            <a:xfrm>
              <a:off x="7816201" y="1722718"/>
              <a:ext cx="38964" cy="46971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ADE618-4220-4D4D-893E-0A548495C924}"/>
                </a:ext>
              </a:extLst>
            </p:cNvPr>
            <p:cNvCxnSpPr>
              <a:cxnSpLocks/>
            </p:cNvCxnSpPr>
            <p:nvPr/>
          </p:nvCxnSpPr>
          <p:spPr>
            <a:xfrm>
              <a:off x="1161452" y="1761793"/>
              <a:ext cx="0" cy="4721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6A4196F-2AF2-4523-B515-4594815D5D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24640" y="1736035"/>
              <a:ext cx="15638" cy="46705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4899F24-6377-444B-AA34-72B368C6CDA3}"/>
              </a:ext>
            </a:extLst>
          </p:cNvPr>
          <p:cNvSpPr txBox="1"/>
          <p:nvPr/>
        </p:nvSpPr>
        <p:spPr>
          <a:xfrm>
            <a:off x="8395328" y="2152127"/>
            <a:ext cx="1975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Cat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E6ECC0-7BC7-492A-A71C-4812732AEA88}"/>
              </a:ext>
            </a:extLst>
          </p:cNvPr>
          <p:cNvSpPr txBox="1"/>
          <p:nvPr/>
        </p:nvSpPr>
        <p:spPr>
          <a:xfrm>
            <a:off x="8342783" y="4385994"/>
            <a:ext cx="2241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Cap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8A75A10-069F-4473-8F87-4E0640A6AF31}"/>
              </a:ext>
            </a:extLst>
          </p:cNvPr>
          <p:cNvSpPr txBox="1"/>
          <p:nvPr/>
        </p:nvSpPr>
        <p:spPr>
          <a:xfrm>
            <a:off x="10584069" y="383443"/>
            <a:ext cx="135464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WCW</a:t>
            </a:r>
          </a:p>
        </p:txBody>
      </p:sp>
      <p:pic>
        <p:nvPicPr>
          <p:cNvPr id="20" name="Picture 2" descr="Image result for cat png">
            <a:extLst>
              <a:ext uri="{FF2B5EF4-FFF2-40B4-BE49-F238E27FC236}">
                <a16:creationId xmlns:a16="http://schemas.microsoft.com/office/drawing/2014/main" id="{157911A1-F730-46EE-BBC1-5F3AC0305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83" y="1752368"/>
            <a:ext cx="1714385" cy="247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 result for cap png">
            <a:extLst>
              <a:ext uri="{FF2B5EF4-FFF2-40B4-BE49-F238E27FC236}">
                <a16:creationId xmlns:a16="http://schemas.microsoft.com/office/drawing/2014/main" id="{3BA3979A-BEA4-4464-BBF7-9A7E430CB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64" y="4341880"/>
            <a:ext cx="2742997" cy="186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69843B-5F65-4292-A95B-2198FDEEE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099"/>
          <a:stretch/>
        </p:blipFill>
        <p:spPr>
          <a:xfrm>
            <a:off x="2025207" y="1863888"/>
            <a:ext cx="1511939" cy="2342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3192DA-0E21-44E1-8A05-4564913526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947"/>
          <a:stretch/>
        </p:blipFill>
        <p:spPr>
          <a:xfrm>
            <a:off x="2031303" y="4283037"/>
            <a:ext cx="1505843" cy="2154320"/>
          </a:xfrm>
          <a:prstGeom prst="rect">
            <a:avLst/>
          </a:prstGeom>
        </p:spPr>
      </p:pic>
      <p:sp>
        <p:nvSpPr>
          <p:cNvPr id="19" name="Frame 18">
            <a:extLst>
              <a:ext uri="{FF2B5EF4-FFF2-40B4-BE49-F238E27FC236}">
                <a16:creationId xmlns:a16="http://schemas.microsoft.com/office/drawing/2014/main" id="{CADFD086-4DE5-47C7-9DAA-E280F279F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474160-DD42-4435-8854-489E06040495}"/>
              </a:ext>
            </a:extLst>
          </p:cNvPr>
          <p:cNvSpPr txBox="1"/>
          <p:nvPr/>
        </p:nvSpPr>
        <p:spPr>
          <a:xfrm>
            <a:off x="9905484" y="488420"/>
            <a:ext cx="1812547" cy="461665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Group 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87E1A-228A-437A-9037-F44EACCA91CA}"/>
              </a:ext>
            </a:extLst>
          </p:cNvPr>
          <p:cNvSpPr txBox="1"/>
          <p:nvPr/>
        </p:nvSpPr>
        <p:spPr>
          <a:xfrm>
            <a:off x="7537632" y="1906019"/>
            <a:ext cx="3123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8CD853-77B2-4C32-A420-813440A635BF}"/>
              </a:ext>
            </a:extLst>
          </p:cNvPr>
          <p:cNvSpPr txBox="1"/>
          <p:nvPr/>
        </p:nvSpPr>
        <p:spPr>
          <a:xfrm>
            <a:off x="2091914" y="4068844"/>
            <a:ext cx="8382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3800" b="1" dirty="0">
                <a:ln w="11430"/>
                <a:solidFill>
                  <a:srgbClr val="6C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12E4F2-5F26-404E-8B90-559A09F745FF}"/>
              </a:ext>
            </a:extLst>
          </p:cNvPr>
          <p:cNvCxnSpPr>
            <a:cxnSpLocks/>
          </p:cNvCxnSpPr>
          <p:nvPr/>
        </p:nvCxnSpPr>
        <p:spPr>
          <a:xfrm flipV="1">
            <a:off x="3537117" y="2765517"/>
            <a:ext cx="4050722" cy="25133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71A8DE-6AF7-4ED8-B5F0-5A322C6E4C4E}"/>
              </a:ext>
            </a:extLst>
          </p:cNvPr>
          <p:cNvCxnSpPr>
            <a:cxnSpLocks/>
          </p:cNvCxnSpPr>
          <p:nvPr/>
        </p:nvCxnSpPr>
        <p:spPr>
          <a:xfrm>
            <a:off x="3605244" y="3113732"/>
            <a:ext cx="4028242" cy="2012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9E20906-3B4D-4D64-8D5B-2E172976B16F}"/>
              </a:ext>
            </a:extLst>
          </p:cNvPr>
          <p:cNvSpPr txBox="1"/>
          <p:nvPr/>
        </p:nvSpPr>
        <p:spPr>
          <a:xfrm>
            <a:off x="3049462" y="641066"/>
            <a:ext cx="56608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Match the pictures with the letters: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ACF44-5469-49E9-AFFA-EFE87166A847}"/>
              </a:ext>
            </a:extLst>
          </p:cNvPr>
          <p:cNvSpPr txBox="1"/>
          <p:nvPr/>
        </p:nvSpPr>
        <p:spPr>
          <a:xfrm>
            <a:off x="2091914" y="1906019"/>
            <a:ext cx="838200" cy="2215991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>
            <a:bevelT w="749300" h="1098550" prst="relaxedInset"/>
          </a:sp3d>
        </p:spPr>
        <p:txBody>
          <a:bodyPr wrap="square" rtlCol="0">
            <a:spAutoFit/>
          </a:bodyPr>
          <a:lstStyle/>
          <a:p>
            <a:r>
              <a:rPr lang="en-US" sz="1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4BAA3F-8262-464C-8CA3-52721A4AD6B7}"/>
              </a:ext>
            </a:extLst>
          </p:cNvPr>
          <p:cNvSpPr txBox="1"/>
          <p:nvPr/>
        </p:nvSpPr>
        <p:spPr>
          <a:xfrm>
            <a:off x="7701613" y="4633605"/>
            <a:ext cx="2633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</a:p>
        </p:txBody>
      </p:sp>
      <p:pic>
        <p:nvPicPr>
          <p:cNvPr id="15" name="Picture 2" descr="Image result for cap png">
            <a:extLst>
              <a:ext uri="{FF2B5EF4-FFF2-40B4-BE49-F238E27FC236}">
                <a16:creationId xmlns:a16="http://schemas.microsoft.com/office/drawing/2014/main" id="{B5FC9FBB-1368-4785-86FE-ADCD2633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66" y="4354383"/>
            <a:ext cx="2630406" cy="178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at png">
            <a:extLst>
              <a:ext uri="{FF2B5EF4-FFF2-40B4-BE49-F238E27FC236}">
                <a16:creationId xmlns:a16="http://schemas.microsoft.com/office/drawing/2014/main" id="{C170B296-B52C-4637-9FD0-CB8BF056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266" y="1144047"/>
            <a:ext cx="1827082" cy="264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57ACB2C1-6F64-4325-A82F-345AC5AFD7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428E95-F5C6-4343-B824-3CADFD930ADB}"/>
              </a:ext>
            </a:extLst>
          </p:cNvPr>
          <p:cNvSpPr txBox="1"/>
          <p:nvPr/>
        </p:nvSpPr>
        <p:spPr>
          <a:xfrm>
            <a:off x="2902401" y="1660697"/>
            <a:ext cx="1225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25400">
                  <a:solidFill>
                    <a:schemeClr val="tx1"/>
                  </a:solidFill>
                  <a:prstDash val="sysDash"/>
                </a:ln>
                <a:noFill/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BC6446-A2B8-4DC7-B05D-B2FCC2E3F984}"/>
              </a:ext>
            </a:extLst>
          </p:cNvPr>
          <p:cNvCxnSpPr/>
          <p:nvPr/>
        </p:nvCxnSpPr>
        <p:spPr>
          <a:xfrm>
            <a:off x="1831075" y="2057400"/>
            <a:ext cx="8153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281C85-E29F-47F5-82A6-43EB7A4D111C}"/>
              </a:ext>
            </a:extLst>
          </p:cNvPr>
          <p:cNvCxnSpPr/>
          <p:nvPr/>
        </p:nvCxnSpPr>
        <p:spPr>
          <a:xfrm>
            <a:off x="1828800" y="2362200"/>
            <a:ext cx="81534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F94F53-99C9-4973-A2E2-AB641E2362DE}"/>
              </a:ext>
            </a:extLst>
          </p:cNvPr>
          <p:cNvCxnSpPr/>
          <p:nvPr/>
        </p:nvCxnSpPr>
        <p:spPr>
          <a:xfrm>
            <a:off x="1831075" y="2895600"/>
            <a:ext cx="81534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DBF986-7C9F-4B05-95AC-A686B5870508}"/>
              </a:ext>
            </a:extLst>
          </p:cNvPr>
          <p:cNvCxnSpPr/>
          <p:nvPr/>
        </p:nvCxnSpPr>
        <p:spPr>
          <a:xfrm>
            <a:off x="1818989" y="3124200"/>
            <a:ext cx="8153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C18E59-9AAC-497D-9883-7F415B403E5A}"/>
              </a:ext>
            </a:extLst>
          </p:cNvPr>
          <p:cNvCxnSpPr/>
          <p:nvPr/>
        </p:nvCxnSpPr>
        <p:spPr>
          <a:xfrm>
            <a:off x="1983475" y="4572000"/>
            <a:ext cx="8153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2F3E42-0F98-4637-9EDF-3B8A4FE1B187}"/>
              </a:ext>
            </a:extLst>
          </p:cNvPr>
          <p:cNvCxnSpPr/>
          <p:nvPr/>
        </p:nvCxnSpPr>
        <p:spPr>
          <a:xfrm>
            <a:off x="1983475" y="4812405"/>
            <a:ext cx="81534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832492-2D20-4C67-BC02-057162FF3437}"/>
              </a:ext>
            </a:extLst>
          </p:cNvPr>
          <p:cNvCxnSpPr/>
          <p:nvPr/>
        </p:nvCxnSpPr>
        <p:spPr>
          <a:xfrm>
            <a:off x="1971389" y="5448837"/>
            <a:ext cx="815340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092F3F-8BB7-4D77-BCB6-A90319A8BDED}"/>
              </a:ext>
            </a:extLst>
          </p:cNvPr>
          <p:cNvCxnSpPr/>
          <p:nvPr/>
        </p:nvCxnSpPr>
        <p:spPr>
          <a:xfrm>
            <a:off x="1971389" y="5638800"/>
            <a:ext cx="81534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95A9874-5855-43C4-B3AF-58F910FF42BA}"/>
              </a:ext>
            </a:extLst>
          </p:cNvPr>
          <p:cNvSpPr txBox="1"/>
          <p:nvPr/>
        </p:nvSpPr>
        <p:spPr>
          <a:xfrm>
            <a:off x="1600200" y="457201"/>
            <a:ext cx="6798212" cy="646331"/>
          </a:xfrm>
          <a:prstGeom prst="rect">
            <a:avLst/>
          </a:prstGeom>
          <a:noFill/>
          <a:ln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and read. Trace and write.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D61D28-A06C-4175-839D-66EC76D30DD4}"/>
              </a:ext>
            </a:extLst>
          </p:cNvPr>
          <p:cNvSpPr txBox="1"/>
          <p:nvPr/>
        </p:nvSpPr>
        <p:spPr>
          <a:xfrm>
            <a:off x="8580120" y="457201"/>
            <a:ext cx="1658772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WCW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7B486-200D-4D2C-ABE9-90C69EDF6A06}"/>
              </a:ext>
            </a:extLst>
          </p:cNvPr>
          <p:cNvSpPr txBox="1"/>
          <p:nvPr/>
        </p:nvSpPr>
        <p:spPr>
          <a:xfrm>
            <a:off x="1670431" y="1677263"/>
            <a:ext cx="1157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B12DAB-0A01-4010-AD0C-72C2C12C9748}"/>
              </a:ext>
            </a:extLst>
          </p:cNvPr>
          <p:cNvSpPr txBox="1"/>
          <p:nvPr/>
        </p:nvSpPr>
        <p:spPr>
          <a:xfrm>
            <a:off x="4128280" y="1660697"/>
            <a:ext cx="1225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25400">
                  <a:solidFill>
                    <a:schemeClr val="tx1"/>
                  </a:solidFill>
                  <a:prstDash val="sysDash"/>
                </a:ln>
                <a:noFill/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CEC0EC-EEB4-4391-92BE-8F97703DC4ED}"/>
              </a:ext>
            </a:extLst>
          </p:cNvPr>
          <p:cNvSpPr txBox="1"/>
          <p:nvPr/>
        </p:nvSpPr>
        <p:spPr>
          <a:xfrm>
            <a:off x="1828800" y="4054642"/>
            <a:ext cx="1229011" cy="1862048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sp3d>
            <a:bevelT w="1035050" h="1060450" prst="softRound"/>
          </a:sp3d>
        </p:spPr>
        <p:txBody>
          <a:bodyPr wrap="square" rtlCol="0">
            <a:spAutoFit/>
          </a:bodyPr>
          <a:lstStyle/>
          <a:p>
            <a:r>
              <a:rPr lang="en-US" sz="11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AE339-241D-406D-8440-C377ECFC39AF}"/>
              </a:ext>
            </a:extLst>
          </p:cNvPr>
          <p:cNvSpPr txBox="1"/>
          <p:nvPr/>
        </p:nvSpPr>
        <p:spPr>
          <a:xfrm>
            <a:off x="3156746" y="3979826"/>
            <a:ext cx="15160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637DE-CB0E-41B9-8413-583E80036520}"/>
              </a:ext>
            </a:extLst>
          </p:cNvPr>
          <p:cNvSpPr txBox="1"/>
          <p:nvPr/>
        </p:nvSpPr>
        <p:spPr>
          <a:xfrm>
            <a:off x="4256879" y="3979826"/>
            <a:ext cx="106680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4AC53B45-B728-40F3-AF77-DF29C739BA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0" y="2366812"/>
            <a:ext cx="2521503" cy="1114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4720927"/>
            <a:ext cx="2521501" cy="12416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2846" y="583244"/>
            <a:ext cx="38167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say. Write.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80" y="1255581"/>
            <a:ext cx="6256777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Look  at the picture and fill in the gaps: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48600" y="671964"/>
            <a:ext cx="3352800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400" b="1" spc="50" dirty="0">
                <a:ln w="11430"/>
                <a:solidFill>
                  <a:srgbClr val="89154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Elephant" panose="02020904090505020303" pitchFamily="18" charset="0"/>
              </a:rPr>
              <a:t>Evaluation</a:t>
            </a:r>
            <a:endParaRPr lang="en-US" sz="3600" b="1" dirty="0">
              <a:ln w="11430"/>
              <a:solidFill>
                <a:srgbClr val="8915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lephant" panose="02020904090505020303" pitchFamily="18" charset="0"/>
              <a:cs typeface="NikoshBAN" pitchFamily="2" charset="0"/>
            </a:endParaRPr>
          </a:p>
        </p:txBody>
      </p:sp>
      <p:pic>
        <p:nvPicPr>
          <p:cNvPr id="11" name="Picture 2" descr="Image result for cat png">
            <a:extLst>
              <a:ext uri="{FF2B5EF4-FFF2-40B4-BE49-F238E27FC236}">
                <a16:creationId xmlns:a16="http://schemas.microsoft.com/office/drawing/2014/main" id="{631603CE-A454-4BC6-9EC9-FB0B6E8DB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17" y="1866363"/>
            <a:ext cx="1714385" cy="247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cap png">
            <a:extLst>
              <a:ext uri="{FF2B5EF4-FFF2-40B4-BE49-F238E27FC236}">
                <a16:creationId xmlns:a16="http://schemas.microsoft.com/office/drawing/2014/main" id="{2D07171C-490D-43BC-A298-2D754C4C5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24" y="4542711"/>
            <a:ext cx="2356209" cy="15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FCD0318E-3A86-441B-8E54-AFFBE8107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D05F0-D743-4731-AE06-A21C9D891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76296"/>
            <a:ext cx="9448800" cy="4519704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9F2E57-79CC-4AFD-8780-8D02D329B77B}"/>
              </a:ext>
            </a:extLst>
          </p:cNvPr>
          <p:cNvSpPr txBox="1"/>
          <p:nvPr/>
        </p:nvSpPr>
        <p:spPr>
          <a:xfrm>
            <a:off x="533400" y="602857"/>
            <a:ext cx="3060453" cy="830997"/>
          </a:xfrm>
          <a:prstGeom prst="rect">
            <a:avLst/>
          </a:prstGeom>
          <a:noFill/>
          <a:ln>
            <a:solidFill>
              <a:srgbClr val="891549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D18A0F5E-57F8-44B9-84CB-799207193C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7200" y="1600200"/>
            <a:ext cx="3724275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kern="0" dirty="0">
                <a:ln/>
                <a:solidFill>
                  <a:srgbClr val="4C0C29"/>
                </a:solidFill>
                <a:latin typeface="Elephant" pitchFamily="18" charset="0"/>
                <a:cs typeface="NikoshBAN" panose="02000000000000000000" pitchFamily="2" charset="0"/>
              </a:rPr>
              <a:t>Good bye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60536324-44C7-4D30-8ACD-E2C4FEC19A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8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590800"/>
            <a:ext cx="5181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Farjana Amin</a:t>
            </a:r>
          </a:p>
          <a:p>
            <a:pPr>
              <a:defRPr/>
            </a:pP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Assistant teacher</a:t>
            </a:r>
          </a:p>
          <a:p>
            <a:pPr>
              <a:defRPr/>
            </a:pPr>
            <a:r>
              <a:rPr lang="en-US" sz="3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Dhadas Govt. Pri. School</a:t>
            </a:r>
          </a:p>
          <a:p>
            <a:pPr>
              <a:defRPr/>
            </a:pP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Times New Roman"/>
              </a:rPr>
              <a:t>Puthia, Rajshahi.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7000" y="2286000"/>
            <a:ext cx="5410199" cy="286232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Arial" charset="0"/>
              </a:rPr>
              <a:t>Class: One</a:t>
            </a:r>
          </a:p>
          <a:p>
            <a:pPr algn="ctr">
              <a:defRPr/>
            </a:pPr>
            <a:r>
              <a:rPr lang="en-US" sz="4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Arial" charset="0"/>
              </a:rPr>
              <a:t>  Subject: English</a:t>
            </a:r>
          </a:p>
          <a:p>
            <a:pPr algn="ctr">
              <a:defRPr/>
            </a:pP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Alphabet.</a:t>
            </a:r>
            <a:r>
              <a:rPr lang="en-US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Arial" charset="0"/>
              </a:rPr>
              <a:t> Lesson:4-6,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cs typeface="Arial" charset="0"/>
              </a:rPr>
              <a:t>Unite : 1.  Page :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381001"/>
            <a:ext cx="52578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n-GB" sz="6000" b="1" dirty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lephant" panose="02020904090505020303" pitchFamily="18" charset="0"/>
                <a:cs typeface="Times New Roman" pitchFamily="18" charset="0"/>
              </a:rPr>
              <a:t>Introduction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5295D3AD-ABBD-4057-82E6-5ADE30ABB4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9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hlinkClick r:id="" action="ppaction://ole?verb=0"/>
            <a:extLst>
              <a:ext uri="{FF2B5EF4-FFF2-40B4-BE49-F238E27FC236}">
                <a16:creationId xmlns:a16="http://schemas.microsoft.com/office/drawing/2014/main" id="{503A3B5E-667F-47E3-BC87-CDC55D93C0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851921"/>
              </p:ext>
            </p:extLst>
          </p:nvPr>
        </p:nvGraphicFramePr>
        <p:xfrm>
          <a:off x="4000910" y="2819400"/>
          <a:ext cx="419018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Packager Shell Object" showAsIcon="1" r:id="rId3" imgW="863280" imgH="440280" progId="Package">
                  <p:embed/>
                </p:oleObj>
              </mc:Choice>
              <mc:Fallback>
                <p:oleObj name="Packager Shell Object" showAsIcon="1" r:id="rId3" imgW="86328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00910" y="2819400"/>
                        <a:ext cx="4190180" cy="213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D4A6765-A942-458D-BDEB-F167BC4811AB}"/>
              </a:ext>
            </a:extLst>
          </p:cNvPr>
          <p:cNvSpPr/>
          <p:nvPr/>
        </p:nvSpPr>
        <p:spPr>
          <a:xfrm>
            <a:off x="3276600" y="1143000"/>
            <a:ext cx="59330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891549"/>
                </a:solidFill>
                <a:latin typeface="Times New Roman" pitchFamily="18" charset="0"/>
                <a:cs typeface="Times New Roman" pitchFamily="18" charset="0"/>
              </a:rPr>
              <a:t>Lets see the video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402801BD-DFFB-4A2F-BBE9-FEEE22491C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53847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45682" y="5140404"/>
            <a:ext cx="6362700" cy="1107996"/>
          </a:xfrm>
          <a:prstGeom prst="rect">
            <a:avLst/>
          </a:prstGeom>
          <a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extrusionH="57150">
              <a:bevelT w="38100" h="38100" prst="convex"/>
            </a:sp3d>
          </a:bodyPr>
          <a:lstStyle/>
          <a:p>
            <a:pPr algn="ctr"/>
            <a:r>
              <a:rPr lang="en-US" sz="6600" dirty="0">
                <a:ln w="0"/>
                <a:solidFill>
                  <a:schemeClr val="tx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Alphabet(Cc)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5682" y="609600"/>
            <a:ext cx="6096000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Lesson Declaration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413CA-F13B-4022-87B5-5674970972BB}"/>
              </a:ext>
            </a:extLst>
          </p:cNvPr>
          <p:cNvSpPr txBox="1"/>
          <p:nvPr/>
        </p:nvSpPr>
        <p:spPr>
          <a:xfrm>
            <a:off x="5917210" y="1185107"/>
            <a:ext cx="2743200" cy="450892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w="330200" h="292100" prst="convex"/>
            <a:bevelB w="146050" h="317500" prst="relaxedInset"/>
          </a:sp3d>
        </p:spPr>
        <p:txBody>
          <a:bodyPr wrap="square" rtlCol="0">
            <a:spAutoFit/>
            <a:sp3d extrusionH="57150">
              <a:bevelT w="88900" h="38100" prst="slope"/>
            </a:sp3d>
          </a:bodyPr>
          <a:lstStyle/>
          <a:p>
            <a:r>
              <a:rPr lang="en-US" sz="28700" b="1" dirty="0">
                <a:ln w="9525">
                  <a:noFill/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36EA71-42EB-4BDB-9EA9-FB85121D6C01}"/>
              </a:ext>
            </a:extLst>
          </p:cNvPr>
          <p:cNvSpPr txBox="1"/>
          <p:nvPr/>
        </p:nvSpPr>
        <p:spPr>
          <a:xfrm>
            <a:off x="3352800" y="1185107"/>
            <a:ext cx="2743200" cy="4508927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sp3d>
            <a:bevelT w="330200" h="292100" prst="convex"/>
            <a:bevelB w="146050" h="317500" prst="relaxedInset"/>
          </a:sp3d>
        </p:spPr>
        <p:txBody>
          <a:bodyPr wrap="square" rtlCol="0">
            <a:spAutoFit/>
            <a:sp3d extrusionH="57150">
              <a:bevelT w="101600" h="38100" prst="slope"/>
            </a:sp3d>
          </a:bodyPr>
          <a:lstStyle/>
          <a:p>
            <a:r>
              <a:rPr lang="en-US" sz="28700" b="1" dirty="0">
                <a:ln w="9525">
                  <a:noFill/>
                  <a:prstDash val="solid"/>
                </a:ln>
                <a:solidFill>
                  <a:srgbClr val="CC006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267D506-33AD-4D59-9A42-0C75049709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974438-E933-4F7D-9DD1-54E879746304}"/>
              </a:ext>
            </a:extLst>
          </p:cNvPr>
          <p:cNvSpPr txBox="1"/>
          <p:nvPr/>
        </p:nvSpPr>
        <p:spPr>
          <a:xfrm>
            <a:off x="2565782" y="228600"/>
            <a:ext cx="6189515" cy="101566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Learning outcome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4A7BA-75AE-4F95-A4FE-7EF47A140B09}"/>
              </a:ext>
            </a:extLst>
          </p:cNvPr>
          <p:cNvSpPr txBox="1"/>
          <p:nvPr/>
        </p:nvSpPr>
        <p:spPr>
          <a:xfrm>
            <a:off x="227642" y="1719591"/>
            <a:ext cx="5432898" cy="707886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Students will be able to-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A6408-8997-48C0-B8DF-42A7E99BC5E9}"/>
              </a:ext>
            </a:extLst>
          </p:cNvPr>
          <p:cNvSpPr/>
          <p:nvPr/>
        </p:nvSpPr>
        <p:spPr>
          <a:xfrm>
            <a:off x="564908" y="2309058"/>
            <a:ext cx="96458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1.1.1  to become familiar with English sounds by listen to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common English word.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1.1.2   to say simple words.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1.2.1   to recognize and read the alphabet both small and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capital (non-cursive) letters.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3.1.2   write words using non-cursive small letters.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E96914C4-D9D4-4441-B06B-9E1B7D0A2B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855" y="593631"/>
            <a:ext cx="2334446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3495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9900" b="1" dirty="0">
                <a:ln w="11430"/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1409" y="890311"/>
            <a:ext cx="1224941" cy="3154710"/>
          </a:xfrm>
          <a:prstGeom prst="rect">
            <a:avLst/>
          </a:prstGeom>
          <a:noFill/>
          <a:scene3d>
            <a:camera prst="perspectiveRelaxedModerately"/>
            <a:lightRig rig="glow" dir="tl">
              <a:rot lat="0" lon="0" rev="5400000"/>
            </a:lightRig>
          </a:scene3d>
          <a:sp3d>
            <a:bevelT h="215900"/>
          </a:sp3d>
        </p:spPr>
        <p:txBody>
          <a:bodyPr wrap="square" rtlCol="0">
            <a:spAutoFit/>
            <a:sp3d contourW="12700">
              <a:bevelT w="25400" h="2032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9900" b="1" dirty="0">
                <a:ln w="11430"/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0" y="4045021"/>
            <a:ext cx="3276599" cy="22159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3800" b="1" dirty="0">
                <a:latin typeface="Times New Roman" pitchFamily="18" charset="0"/>
                <a:cs typeface="Times New Roman" pitchFamily="18" charset="0"/>
              </a:rPr>
              <a:t>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627FC-0AEA-4445-9F02-4AD6F4C280D0}"/>
              </a:ext>
            </a:extLst>
          </p:cNvPr>
          <p:cNvSpPr txBox="1"/>
          <p:nvPr/>
        </p:nvSpPr>
        <p:spPr>
          <a:xfrm>
            <a:off x="381000" y="392515"/>
            <a:ext cx="57215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Look, listen and say</a:t>
            </a:r>
            <a:endParaRPr lang="en-US" sz="5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Image result for cap png">
            <a:extLst>
              <a:ext uri="{FF2B5EF4-FFF2-40B4-BE49-F238E27FC236}">
                <a16:creationId xmlns:a16="http://schemas.microsoft.com/office/drawing/2014/main" id="{BBA79027-2F69-4ED6-86B9-B61DDB364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604" y="2846234"/>
            <a:ext cx="3276599" cy="222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59476A78-1CAF-452A-88E4-EF3070A8C1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545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994" y="821545"/>
            <a:ext cx="1828800" cy="31547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/>
              <a:lightRig rig="glow" dir="tl">
                <a:rot lat="0" lon="0" rev="5400000"/>
              </a:lightRig>
            </a:scene3d>
            <a:sp3d contourW="12700">
              <a:bevelT w="25400" h="23495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4922" y="1008881"/>
            <a:ext cx="1224941" cy="3154710"/>
          </a:xfrm>
          <a:prstGeom prst="rect">
            <a:avLst/>
          </a:prstGeom>
          <a:noFill/>
          <a:scene3d>
            <a:camera prst="perspectiveRelaxedModerately"/>
            <a:lightRig rig="glow" dir="tl">
              <a:rot lat="0" lon="0" rev="5400000"/>
            </a:lightRig>
          </a:scene3d>
          <a:sp3d>
            <a:bevelT h="215900"/>
          </a:sp3d>
        </p:spPr>
        <p:txBody>
          <a:bodyPr wrap="square" rtlCol="0">
            <a:spAutoFit/>
            <a:sp3d contourW="12700">
              <a:bevelT w="25400" h="2032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99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2ED25-D9D6-4B78-94A7-231253DCF510}"/>
              </a:ext>
            </a:extLst>
          </p:cNvPr>
          <p:cNvSpPr txBox="1"/>
          <p:nvPr/>
        </p:nvSpPr>
        <p:spPr>
          <a:xfrm>
            <a:off x="304800" y="365219"/>
            <a:ext cx="57215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Look, listen and say</a:t>
            </a:r>
            <a:endParaRPr lang="en-US" sz="5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0DEFBE-A143-44D8-8226-E988F1D706D0}"/>
              </a:ext>
            </a:extLst>
          </p:cNvPr>
          <p:cNvSpPr txBox="1"/>
          <p:nvPr/>
        </p:nvSpPr>
        <p:spPr>
          <a:xfrm>
            <a:off x="7772400" y="3962401"/>
            <a:ext cx="2971800" cy="2215991"/>
          </a:xfrm>
          <a:prstGeom prst="rect">
            <a:avLst/>
          </a:prstGeom>
          <a:noFill/>
          <a:ln>
            <a:solidFill>
              <a:srgbClr val="C00000"/>
            </a:solidFill>
          </a:ln>
          <a:scene3d>
            <a:camera prst="perspectiveRelaxedModerately" fov="0">
              <a:rot lat="21000000" lon="0" rev="0"/>
            </a:camera>
            <a:lightRig rig="threePt" dir="t"/>
          </a:scene3d>
          <a:sp3d>
            <a:bevelT prst="relaxedInset"/>
          </a:sp3d>
        </p:spPr>
        <p:txBody>
          <a:bodyPr wrap="square" rtlCol="0">
            <a:spAutoFit/>
            <a:sp3d z="-6350" extrusionH="57150">
              <a:bevelT w="260350" h="615950" prst="hardEdge"/>
            </a:sp3d>
          </a:bodyPr>
          <a:lstStyle/>
          <a:p>
            <a:r>
              <a:rPr lang="en-US" sz="13800" b="1" dirty="0">
                <a:ln w="28575"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3800" b="1" dirty="0">
                <a:ln w="285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</a:p>
        </p:txBody>
      </p:sp>
      <p:pic>
        <p:nvPicPr>
          <p:cNvPr id="9218" name="Picture 2" descr="Image result for cat png">
            <a:extLst>
              <a:ext uri="{FF2B5EF4-FFF2-40B4-BE49-F238E27FC236}">
                <a16:creationId xmlns:a16="http://schemas.microsoft.com/office/drawing/2014/main" id="{51046243-59D3-402E-9936-76080D795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82118"/>
            <a:ext cx="3209925" cy="46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EF9C5F9A-BA91-4E0F-AFEE-AEC161E651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588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83C1851-98AD-4E70-A3CE-75CD208A2B4B}"/>
              </a:ext>
            </a:extLst>
          </p:cNvPr>
          <p:cNvSpPr txBox="1"/>
          <p:nvPr/>
        </p:nvSpPr>
        <p:spPr>
          <a:xfrm>
            <a:off x="5368942" y="2274856"/>
            <a:ext cx="4197315" cy="1862048"/>
          </a:xfrm>
          <a:prstGeom prst="rect">
            <a:avLst/>
          </a:prstGeom>
          <a:noFill/>
          <a:ln>
            <a:noFill/>
          </a:ln>
          <a:scene3d>
            <a:camera prst="perspectiveFront"/>
            <a:lightRig rig="glow" dir="tl">
              <a:rot lat="0" lon="0" rev="5400000"/>
            </a:lightRig>
          </a:scene3d>
          <a:sp3d extrusionH="203200">
            <a:bevelT w="1314450" h="781050" prst="convex"/>
            <a:bevelB w="1460500" h="1270000" prst="angle"/>
          </a:sp3d>
        </p:spPr>
        <p:txBody>
          <a:bodyPr wrap="square" rtlCol="0">
            <a:spAutoFit/>
            <a:sp3d contourW="12700">
              <a:bevelT w="0" h="450850"/>
              <a:bevelB h="209550"/>
              <a:contourClr>
                <a:srgbClr val="D7823C"/>
              </a:contourClr>
            </a:sp3d>
          </a:bodyPr>
          <a:lstStyle/>
          <a:p>
            <a:r>
              <a:rPr lang="en-US" sz="11500" b="1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15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</a:t>
            </a:r>
            <a:endParaRPr lang="en-US" sz="13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05BF9-5842-4133-A9F3-25162086BE23}"/>
              </a:ext>
            </a:extLst>
          </p:cNvPr>
          <p:cNvSpPr txBox="1"/>
          <p:nvPr/>
        </p:nvSpPr>
        <p:spPr>
          <a:xfrm>
            <a:off x="500978" y="410301"/>
            <a:ext cx="57215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Look, listen and say</a:t>
            </a:r>
            <a:endParaRPr lang="en-US" sz="5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55CA88-200E-4386-A49B-3596A0C25E84}"/>
              </a:ext>
            </a:extLst>
          </p:cNvPr>
          <p:cNvCxnSpPr>
            <a:cxnSpLocks/>
          </p:cNvCxnSpPr>
          <p:nvPr/>
        </p:nvCxnSpPr>
        <p:spPr>
          <a:xfrm>
            <a:off x="0" y="1258021"/>
            <a:ext cx="12192000" cy="677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CBC159E-B76B-4ADB-BAAF-42E779BD080F}"/>
              </a:ext>
            </a:extLst>
          </p:cNvPr>
          <p:cNvSpPr/>
          <p:nvPr/>
        </p:nvSpPr>
        <p:spPr>
          <a:xfrm>
            <a:off x="9284090" y="1745734"/>
            <a:ext cx="1721946" cy="264687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895350" prst="softRound"/>
            </a:sp3d>
          </a:bodyPr>
          <a:lstStyle/>
          <a:p>
            <a:r>
              <a:rPr lang="en-US" sz="166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F37AABD8-6A22-4090-929D-CB358F377604}"/>
              </a:ext>
            </a:extLst>
          </p:cNvPr>
          <p:cNvSpPr/>
          <p:nvPr/>
        </p:nvSpPr>
        <p:spPr>
          <a:xfrm>
            <a:off x="4461052" y="3018251"/>
            <a:ext cx="533399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966EEF5-B6A0-48AD-A738-05239B5D1F0E}"/>
              </a:ext>
            </a:extLst>
          </p:cNvPr>
          <p:cNvSpPr/>
          <p:nvPr/>
        </p:nvSpPr>
        <p:spPr>
          <a:xfrm>
            <a:off x="8309211" y="3050908"/>
            <a:ext cx="448232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6A0B7-9DBE-41CB-B923-F0D9CFE59632}"/>
              </a:ext>
            </a:extLst>
          </p:cNvPr>
          <p:cNvSpPr txBox="1"/>
          <p:nvPr/>
        </p:nvSpPr>
        <p:spPr>
          <a:xfrm>
            <a:off x="7467600" y="5064259"/>
            <a:ext cx="4229988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Capital letter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4925525-15A9-4B27-8691-F1883CD2CF67}"/>
              </a:ext>
            </a:extLst>
          </p:cNvPr>
          <p:cNvSpPr/>
          <p:nvPr/>
        </p:nvSpPr>
        <p:spPr>
          <a:xfrm rot="5400000">
            <a:off x="9920947" y="4486119"/>
            <a:ext cx="448232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Image result for cap png">
            <a:extLst>
              <a:ext uri="{FF2B5EF4-FFF2-40B4-BE49-F238E27FC236}">
                <a16:creationId xmlns:a16="http://schemas.microsoft.com/office/drawing/2014/main" id="{B5562828-3842-484E-A63C-7E0752FA9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29" y="2274856"/>
            <a:ext cx="3276599" cy="222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ame 14">
            <a:extLst>
              <a:ext uri="{FF2B5EF4-FFF2-40B4-BE49-F238E27FC236}">
                <a16:creationId xmlns:a16="http://schemas.microsoft.com/office/drawing/2014/main" id="{33A33882-29E5-4993-9A19-650D4EED2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0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3" grpId="0" animBg="1"/>
      <p:bldP spid="11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553C0-6202-4CB8-BEBD-65B2827CABAD}"/>
              </a:ext>
            </a:extLst>
          </p:cNvPr>
          <p:cNvSpPr txBox="1"/>
          <p:nvPr/>
        </p:nvSpPr>
        <p:spPr>
          <a:xfrm>
            <a:off x="4800600" y="1380526"/>
            <a:ext cx="3183545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13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3800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at</a:t>
            </a:r>
            <a:endParaRPr lang="en-US" sz="166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233338-0B2C-4ECF-A66B-43E82CCA9500}"/>
              </a:ext>
            </a:extLst>
          </p:cNvPr>
          <p:cNvSpPr/>
          <p:nvPr/>
        </p:nvSpPr>
        <p:spPr>
          <a:xfrm>
            <a:off x="8915400" y="762000"/>
            <a:ext cx="1524000" cy="3154710"/>
          </a:xfrm>
          <a:prstGeom prst="rect">
            <a:avLst/>
          </a:prstGeom>
          <a:ln>
            <a:solidFill>
              <a:srgbClr val="CC0066"/>
            </a:solidFill>
          </a:ln>
        </p:spPr>
        <p:txBody>
          <a:bodyPr wrap="square">
            <a:spAutoFit/>
          </a:bodyPr>
          <a:lstStyle/>
          <a:p>
            <a:r>
              <a:rPr lang="en-US" sz="199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endParaRPr lang="en-US" sz="32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A364B8A-5649-439B-80CB-5E743C5E3A89}"/>
              </a:ext>
            </a:extLst>
          </p:cNvPr>
          <p:cNvSpPr/>
          <p:nvPr/>
        </p:nvSpPr>
        <p:spPr>
          <a:xfrm>
            <a:off x="4052193" y="2454680"/>
            <a:ext cx="448232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6DE50A3-811F-44D3-B5D7-7EC966880B3F}"/>
              </a:ext>
            </a:extLst>
          </p:cNvPr>
          <p:cNvSpPr/>
          <p:nvPr/>
        </p:nvSpPr>
        <p:spPr>
          <a:xfrm>
            <a:off x="7919711" y="2430865"/>
            <a:ext cx="448232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19168-9E86-498A-9991-886F160E3613}"/>
              </a:ext>
            </a:extLst>
          </p:cNvPr>
          <p:cNvSpPr txBox="1"/>
          <p:nvPr/>
        </p:nvSpPr>
        <p:spPr>
          <a:xfrm>
            <a:off x="7620197" y="4694416"/>
            <a:ext cx="3991124" cy="923330"/>
          </a:xfrm>
          <a:prstGeom prst="rect">
            <a:avLst/>
          </a:prstGeom>
          <a:noFill/>
          <a:ln>
            <a:solidFill>
              <a:srgbClr val="920000"/>
            </a:solidFill>
          </a:ln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solidFill>
                  <a:srgbClr val="92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Small letter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987CCC7-61CA-447C-96AF-D42639D27B55}"/>
              </a:ext>
            </a:extLst>
          </p:cNvPr>
          <p:cNvSpPr/>
          <p:nvPr/>
        </p:nvSpPr>
        <p:spPr>
          <a:xfrm rot="5400000">
            <a:off x="9391643" y="4039467"/>
            <a:ext cx="448232" cy="484632"/>
          </a:xfrm>
          <a:prstGeom prst="rightArrow">
            <a:avLst/>
          </a:prstGeom>
          <a:solidFill>
            <a:srgbClr val="891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mage result for cat png">
            <a:extLst>
              <a:ext uri="{FF2B5EF4-FFF2-40B4-BE49-F238E27FC236}">
                <a16:creationId xmlns:a16="http://schemas.microsoft.com/office/drawing/2014/main" id="{64DBEDA4-D064-4A59-8638-5BAD8617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52" y="453412"/>
            <a:ext cx="2976966" cy="410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9526C4D3-AB82-42B9-8BA9-62B21A471F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09"/>
            </a:avLst>
          </a:prstGeom>
          <a:solidFill>
            <a:srgbClr val="4C0C2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6510</TotalTime>
  <Words>219</Words>
  <Application>Microsoft Office PowerPoint</Application>
  <PresentationFormat>Widescreen</PresentationFormat>
  <Paragraphs>70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Elephant</vt:lpstr>
      <vt:lpstr>NikoshBAN</vt:lpstr>
      <vt:lpstr>Ravie</vt:lpstr>
      <vt:lpstr>Times New Roman</vt:lpstr>
      <vt:lpstr>1_Office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Umme Shakhina</dc:creator>
  <cp:lastModifiedBy>Dilruba Khanom</cp:lastModifiedBy>
  <cp:revision>571</cp:revision>
  <dcterms:created xsi:type="dcterms:W3CDTF">2006-08-16T00:00:00Z</dcterms:created>
  <dcterms:modified xsi:type="dcterms:W3CDTF">2018-01-06T15:18:21Z</dcterms:modified>
</cp:coreProperties>
</file>